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ExtraLight" panose="00000300000000000000" pitchFamily="2" charset="0"/>
      <p:regular r:id="rId19"/>
      <p:bold r:id="rId20"/>
      <p:italic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bd8b256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bd8b256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bd8b2568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bd8b2568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bd8b2568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bd8b2568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bd8b256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bd8b256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bd8b2568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bd8b2568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bd8b2568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bd8b2568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bd8b2568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bd8b2568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Strengthening Cybersecurity Through Policy Implementation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Akpovona Agbaire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05/07/2025</a:t>
            </a: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Wales Interior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 idx="6"/>
          </p:nvPr>
        </p:nvSpPr>
        <p:spPr>
          <a:xfrm>
            <a:off x="1704150" y="32297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title" idx="6"/>
          </p:nvPr>
        </p:nvSpPr>
        <p:spPr>
          <a:xfrm>
            <a:off x="1704150" y="295125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 you for your attention</a:t>
            </a:r>
            <a:br>
              <a:rPr lang="en" sz="2400"/>
            </a:b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welcome your input and suggestions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Following a risk assessment and gap analysis, Wales Interiors implemented key security policies including Incident Management, Clear Desk and Screen, and Equipment Disposal. These policies align with ISO/IEC 27002:2022 standards. They were approved, uploaded to Wizer, and communicated to all teams. Staff acknowledged compliance, reinforcing the company’s commitment to security, regulatory alignment, and digital transformation.</a:t>
            </a:r>
            <a:endParaRPr sz="1800"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 &amp; Gap Analysis Findings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Inadequate documentation of IT asset disposal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Lack of consistent incident response framework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Weak clear desk/clear screen discipline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Insufficient policy communication and training cycles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Potential compliance exposure under DPA 2018 / UK GDPR</a:t>
            </a:r>
            <a:endParaRPr sz="1800"/>
          </a:p>
        </p:txBody>
      </p:sp>
      <p:cxnSp>
        <p:nvCxnSpPr>
          <p:cNvPr id="175" name="Google Shape;175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Mitigate identified risks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 information security awareness and practices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Ensure regulatory and ISO/IEC 27002:2022 alignment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Support digital transformation securely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Reinforce stakeholder and client trust</a:t>
            </a:r>
            <a:endParaRPr sz="1800"/>
          </a:p>
        </p:txBody>
      </p:sp>
      <p:cxnSp>
        <p:nvCxnSpPr>
          <p:cNvPr id="182" name="Google Shape;18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Developed &amp; Deployed</a:t>
            </a:r>
            <a:endParaRPr/>
          </a:p>
        </p:txBody>
      </p:sp>
      <p:sp>
        <p:nvSpPr>
          <p:cNvPr id="188" name="Google Shape;188;p40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Information Classification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Identity Management and Access Control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Secure Configuration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Incident Management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Clear Desk and Clear Screen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Physical security perimeter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Remote work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Password Construction Standard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Secure Configuration Policy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Third-Party Management Policy</a:t>
            </a:r>
            <a:endParaRPr sz="2000"/>
          </a:p>
        </p:txBody>
      </p:sp>
      <p:cxnSp>
        <p:nvCxnSpPr>
          <p:cNvPr id="189" name="Google Shape;189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&amp; Communication Strategy</a:t>
            </a:r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Policies uploaded to Wizer for central access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Formal email and portal communication to all teams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Department leads briefed for cascading information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Employees reviewed and acknowledged compliance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Induction and refresher training integrated</a:t>
            </a:r>
            <a:endParaRPr sz="1800"/>
          </a:p>
        </p:txBody>
      </p:sp>
      <p:cxnSp>
        <p:nvCxnSpPr>
          <p:cNvPr id="196" name="Google Shape;196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Measurable Impact &amp; Benefits</a:t>
            </a:r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100% policy acknowledgment within first 2 weeks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Audit logs established for equipment disposal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Reduced policy violations related to unattended screens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Improved response times in incident handling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Increased staff awareness via training completion rates</a:t>
            </a:r>
            <a:endParaRPr sz="1800"/>
          </a:p>
        </p:txBody>
      </p:sp>
      <p:cxnSp>
        <p:nvCxnSpPr>
          <p:cNvPr id="203" name="Google Shape;203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Maintain annual review cycle for all policies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Conduct internal risk audits semi-annually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Schedule ongoing security awareness training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Begin ISO 27001 certification process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Monitor KPIs (e.g., incident rates, training completion, audit findings)</a:t>
            </a:r>
            <a:endParaRPr sz="1800"/>
          </a:p>
        </p:txBody>
      </p:sp>
      <p:cxnSp>
        <p:nvCxnSpPr>
          <p:cNvPr id="210" name="Google Shape;210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Policies now support a secure and compliant digital ecosystem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Teams are aware, trained, and accountable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Enhances regulatory alignment and competitive advantage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Wales Interiors is now better positioned to protect its assets and client data</a:t>
            </a:r>
            <a:endParaRPr sz="1800"/>
          </a:p>
        </p:txBody>
      </p:sp>
      <p:cxnSp>
        <p:nvCxnSpPr>
          <p:cNvPr id="217" name="Google Shape;217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On-screen Show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ExtraLight</vt:lpstr>
      <vt:lpstr>Arial</vt:lpstr>
      <vt:lpstr>Montserrat</vt:lpstr>
      <vt:lpstr>Montserrat ExtraBold</vt:lpstr>
      <vt:lpstr>Montserrat Medium</vt:lpstr>
      <vt:lpstr>Futuristic Background by Slidesgo</vt:lpstr>
      <vt:lpstr>Strengthening Cybersecurity Through Policy Implementation</vt:lpstr>
      <vt:lpstr>Executive Summary</vt:lpstr>
      <vt:lpstr>Risk Assessment &amp; Gap Analysis Findings</vt:lpstr>
      <vt:lpstr>Objectives</vt:lpstr>
      <vt:lpstr>Policies Developed &amp; Deployed</vt:lpstr>
      <vt:lpstr>Implementation &amp; Communication Strategy</vt:lpstr>
      <vt:lpstr>Measurable Impact &amp; Benefits</vt:lpstr>
      <vt:lpstr>Recommendations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Teejay</dc:creator>
  <cp:lastModifiedBy>AKPOVONA AGBAIRE</cp:lastModifiedBy>
  <cp:revision>1</cp:revision>
  <dcterms:modified xsi:type="dcterms:W3CDTF">2025-07-05T22:24:45Z</dcterms:modified>
</cp:coreProperties>
</file>